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1515-9834-44D8-AC06-9E43397ABEF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16E1-B46E-47E0-8D25-5BBDE8636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1515-9834-44D8-AC06-9E43397ABEF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16E1-B46E-47E0-8D25-5BBDE8636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1515-9834-44D8-AC06-9E43397ABEF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16E1-B46E-47E0-8D25-5BBDE8636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1515-9834-44D8-AC06-9E43397ABEF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16E1-B46E-47E0-8D25-5BBDE8636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1515-9834-44D8-AC06-9E43397ABEF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16E1-B46E-47E0-8D25-5BBDE8636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1515-9834-44D8-AC06-9E43397ABEF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16E1-B46E-47E0-8D25-5BBDE8636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1515-9834-44D8-AC06-9E43397ABEF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16E1-B46E-47E0-8D25-5BBDE8636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1515-9834-44D8-AC06-9E43397ABEF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16E1-B46E-47E0-8D25-5BBDE8636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1515-9834-44D8-AC06-9E43397ABEF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16E1-B46E-47E0-8D25-5BBDE8636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1515-9834-44D8-AC06-9E43397ABEF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16E1-B46E-47E0-8D25-5BBDE8636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B1515-9834-44D8-AC06-9E43397ABEF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716E1-B46E-47E0-8D25-5BBDE8636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B1515-9834-44D8-AC06-9E43397ABEF0}" type="datetimeFigureOut">
              <a:rPr lang="en-US" smtClean="0"/>
              <a:pPr/>
              <a:t>10/27/2009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716E1-B46E-47E0-8D25-5BBDE8636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26 October 2009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Today: Projectile challenge (teams to follow)</a:t>
            </a:r>
          </a:p>
          <a:p>
            <a:r>
              <a:rPr lang="en-US" dirty="0" smtClean="0"/>
              <a:t>Warm-up questions: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cannon is fired from a 200 m high cliff, and the ball reaches a height 50 m above the cliff before falling, how far does it fall from this point?</a:t>
            </a:r>
          </a:p>
          <a:p>
            <a:pPr lvl="1"/>
            <a:r>
              <a:rPr lang="en-US" dirty="0" smtClean="0"/>
              <a:t>How long does it take to fall from here?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27 Oct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Please get into your projectile challenge teams</a:t>
            </a:r>
          </a:p>
          <a:p>
            <a:r>
              <a:rPr lang="en-US" b="1" dirty="0" smtClean="0"/>
              <a:t>You have 25 minutes to complete the task and earn a bonus for your notebook grade</a:t>
            </a:r>
          </a:p>
          <a:p>
            <a:r>
              <a:rPr lang="en-US" dirty="0" smtClean="0"/>
              <a:t>After this – lesson on relative motion and vectors</a:t>
            </a:r>
          </a:p>
          <a:p>
            <a:r>
              <a:rPr lang="en-US" dirty="0" smtClean="0"/>
              <a:t>Please check the assignment list. All assignments for Q1 due by Nov. 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Quarterly exams Nov 9-10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 2 Teams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Joseph A, Ashlee, Tyler, Rachael</a:t>
            </a:r>
          </a:p>
          <a:p>
            <a:r>
              <a:rPr lang="en-US" dirty="0" err="1" smtClean="0"/>
              <a:t>Nahdir</a:t>
            </a:r>
            <a:r>
              <a:rPr lang="en-US" dirty="0" smtClean="0"/>
              <a:t>, Daryl, Abdul, </a:t>
            </a:r>
            <a:r>
              <a:rPr lang="en-US" dirty="0" err="1" smtClean="0"/>
              <a:t>Ezar</a:t>
            </a:r>
            <a:endParaRPr lang="en-US" dirty="0" smtClean="0"/>
          </a:p>
          <a:p>
            <a:r>
              <a:rPr lang="en-US" dirty="0" smtClean="0"/>
              <a:t>Autumn, Dante, Kyle, </a:t>
            </a:r>
            <a:r>
              <a:rPr lang="en-US" dirty="0" err="1" smtClean="0"/>
              <a:t>Chauntevia</a:t>
            </a:r>
            <a:endParaRPr lang="en-US" dirty="0" smtClean="0"/>
          </a:p>
          <a:p>
            <a:r>
              <a:rPr lang="en-US" dirty="0" smtClean="0"/>
              <a:t>Robert, Diana, Tony, </a:t>
            </a:r>
            <a:r>
              <a:rPr lang="en-US" dirty="0" err="1" smtClean="0"/>
              <a:t>Tareaf</a:t>
            </a:r>
            <a:endParaRPr lang="en-US" dirty="0" smtClean="0"/>
          </a:p>
          <a:p>
            <a:r>
              <a:rPr lang="en-US" dirty="0" smtClean="0"/>
              <a:t>Angela, Amir, Joseph H-O, </a:t>
            </a:r>
            <a:r>
              <a:rPr lang="en-US" dirty="0" smtClean="0"/>
              <a:t>David, Rich</a:t>
            </a:r>
            <a:endParaRPr lang="en-US" dirty="0" smtClean="0"/>
          </a:p>
          <a:p>
            <a:r>
              <a:rPr lang="en-US" dirty="0" err="1" smtClean="0"/>
              <a:t>Kaylah</a:t>
            </a:r>
            <a:r>
              <a:rPr lang="en-US" dirty="0" smtClean="0"/>
              <a:t>, Jessica, Richard, </a:t>
            </a:r>
            <a:r>
              <a:rPr lang="en-US" dirty="0" err="1" smtClean="0"/>
              <a:t>Jabriya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 6 Teams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Aamir</a:t>
            </a:r>
            <a:r>
              <a:rPr lang="en-US" dirty="0" smtClean="0"/>
              <a:t>, </a:t>
            </a:r>
            <a:r>
              <a:rPr lang="en-US" dirty="0" err="1" smtClean="0"/>
              <a:t>Syaff</a:t>
            </a:r>
            <a:r>
              <a:rPr lang="en-US" dirty="0" smtClean="0"/>
              <a:t>, </a:t>
            </a:r>
            <a:r>
              <a:rPr lang="en-US" dirty="0" err="1" smtClean="0"/>
              <a:t>Driss</a:t>
            </a:r>
            <a:r>
              <a:rPr lang="en-US" dirty="0" smtClean="0"/>
              <a:t>, </a:t>
            </a:r>
            <a:r>
              <a:rPr lang="en-US" dirty="0" smtClean="0"/>
              <a:t>Montana +10</a:t>
            </a:r>
            <a:endParaRPr lang="en-US" dirty="0" smtClean="0"/>
          </a:p>
          <a:p>
            <a:r>
              <a:rPr lang="en-US" dirty="0" smtClean="0"/>
              <a:t>Darrell, Christopher, </a:t>
            </a:r>
            <a:r>
              <a:rPr lang="en-US" dirty="0" err="1" smtClean="0"/>
              <a:t>Isabina</a:t>
            </a:r>
            <a:r>
              <a:rPr lang="en-US" dirty="0" smtClean="0"/>
              <a:t>, Maurice, </a:t>
            </a:r>
          </a:p>
          <a:p>
            <a:r>
              <a:rPr lang="en-US" dirty="0" smtClean="0"/>
              <a:t>Anthony, Jean, </a:t>
            </a:r>
            <a:r>
              <a:rPr lang="en-US" dirty="0" err="1" smtClean="0"/>
              <a:t>Mukeke</a:t>
            </a:r>
            <a:r>
              <a:rPr lang="en-US" dirty="0" smtClean="0"/>
              <a:t>, </a:t>
            </a:r>
            <a:r>
              <a:rPr lang="en-US" dirty="0" smtClean="0"/>
              <a:t>Victor +2</a:t>
            </a:r>
            <a:endParaRPr lang="en-US" dirty="0" smtClean="0"/>
          </a:p>
          <a:p>
            <a:r>
              <a:rPr lang="en-US" dirty="0" err="1" smtClean="0"/>
              <a:t>Jazmin</a:t>
            </a:r>
            <a:r>
              <a:rPr lang="en-US" dirty="0" smtClean="0"/>
              <a:t>, </a:t>
            </a:r>
            <a:r>
              <a:rPr lang="en-US" dirty="0" err="1" smtClean="0"/>
              <a:t>Dahnelle</a:t>
            </a:r>
            <a:r>
              <a:rPr lang="en-US" dirty="0" smtClean="0"/>
              <a:t>, Marcos, </a:t>
            </a:r>
            <a:r>
              <a:rPr lang="en-US" dirty="0" err="1" smtClean="0"/>
              <a:t>Bria</a:t>
            </a:r>
            <a:endParaRPr lang="en-US" dirty="0" smtClean="0"/>
          </a:p>
          <a:p>
            <a:r>
              <a:rPr lang="en-US" dirty="0" err="1" smtClean="0"/>
              <a:t>N’Chi</a:t>
            </a:r>
            <a:r>
              <a:rPr lang="en-US" dirty="0" smtClean="0"/>
              <a:t>,  Rachel, Dante </a:t>
            </a:r>
            <a:r>
              <a:rPr lang="en-US" dirty="0" smtClean="0"/>
              <a:t>H, Miriam +2</a:t>
            </a:r>
            <a:endParaRPr lang="en-US" dirty="0" smtClean="0"/>
          </a:p>
          <a:p>
            <a:r>
              <a:rPr lang="en-US" dirty="0" smtClean="0"/>
              <a:t>Francis, Daniel, </a:t>
            </a:r>
            <a:r>
              <a:rPr lang="en-US" dirty="0" smtClean="0"/>
              <a:t>Marc, </a:t>
            </a:r>
            <a:r>
              <a:rPr lang="en-US" smtClean="0"/>
              <a:t>Dante L +5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 8 Teams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Khadija</a:t>
            </a:r>
            <a:r>
              <a:rPr lang="en-US" dirty="0" smtClean="0"/>
              <a:t>, Jessica, Melissa, </a:t>
            </a:r>
            <a:r>
              <a:rPr lang="en-US" dirty="0" err="1" smtClean="0"/>
              <a:t>Salimah</a:t>
            </a:r>
            <a:endParaRPr lang="en-US" dirty="0" smtClean="0"/>
          </a:p>
          <a:p>
            <a:r>
              <a:rPr lang="en-US" dirty="0" smtClean="0"/>
              <a:t>Elliot, Marilyn, </a:t>
            </a:r>
            <a:r>
              <a:rPr lang="en-US" dirty="0" err="1" smtClean="0"/>
              <a:t>Thavy</a:t>
            </a:r>
            <a:r>
              <a:rPr lang="en-US" dirty="0" smtClean="0"/>
              <a:t>, Stephanie</a:t>
            </a:r>
          </a:p>
          <a:p>
            <a:r>
              <a:rPr lang="en-US" dirty="0" smtClean="0"/>
              <a:t>James, </a:t>
            </a:r>
            <a:r>
              <a:rPr lang="en-US" dirty="0" err="1" smtClean="0"/>
              <a:t>KiKi</a:t>
            </a:r>
            <a:r>
              <a:rPr lang="en-US" dirty="0" smtClean="0"/>
              <a:t>, Alexis</a:t>
            </a:r>
          </a:p>
          <a:p>
            <a:r>
              <a:rPr lang="en-US" dirty="0" smtClean="0"/>
              <a:t>Jade, Taylor, </a:t>
            </a:r>
            <a:r>
              <a:rPr lang="en-US" dirty="0" err="1" smtClean="0"/>
              <a:t>Tiffanie</a:t>
            </a:r>
            <a:r>
              <a:rPr lang="en-US" dirty="0" smtClean="0"/>
              <a:t>, </a:t>
            </a:r>
            <a:r>
              <a:rPr lang="en-US" dirty="0" err="1" smtClean="0"/>
              <a:t>Ruqaiyah</a:t>
            </a:r>
            <a:endParaRPr lang="en-US" dirty="0" smtClean="0"/>
          </a:p>
          <a:p>
            <a:r>
              <a:rPr lang="en-US" dirty="0" smtClean="0"/>
              <a:t>Dominique, Venus, Viktor, Aimee</a:t>
            </a:r>
          </a:p>
          <a:p>
            <a:r>
              <a:rPr lang="en-US" dirty="0" err="1" smtClean="0"/>
              <a:t>Shanae</a:t>
            </a:r>
            <a:r>
              <a:rPr lang="en-US" dirty="0" smtClean="0"/>
              <a:t>, Bruce, Joseph, Naomi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265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Honors Physics 26 October 2009</vt:lpstr>
      <vt:lpstr>Honors Physics 27 Oct 2009</vt:lpstr>
      <vt:lpstr>Period 2 Teams</vt:lpstr>
      <vt:lpstr>Period 6 Teams</vt:lpstr>
      <vt:lpstr>Period 8 Teams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Honors Physics 26 October 2009</dc:title>
  <dc:creator>sebastian interlandi</dc:creator>
  <cp:lastModifiedBy>sebastian interlandi</cp:lastModifiedBy>
  <cp:revision>5</cp:revision>
  <dcterms:created xsi:type="dcterms:W3CDTF">2009-10-26T11:23:45Z</dcterms:created>
  <dcterms:modified xsi:type="dcterms:W3CDTF">2009-10-27T16:31:26Z</dcterms:modified>
</cp:coreProperties>
</file>